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9" r:id="rId14"/>
    <p:sldId id="266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jpeg"/><Relationship Id="rId10" Type="http://schemas.openxmlformats.org/officeDocument/2006/relationships/image" Target="../media/image21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Почему плачет синичка - рассказ Василия Сухомлинского, читать онлай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0"/>
            <a:ext cx="5643602" cy="69459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hangingPunct="0"/>
            <a:r>
              <a:rPr lang="ru-RU" dirty="0" smtClean="0"/>
              <a:t>Зайдёшь в лесную даль и глушь,</a:t>
            </a:r>
          </a:p>
          <a:p>
            <a:pPr hangingPunct="0"/>
            <a:r>
              <a:rPr lang="ru-RU" dirty="0" smtClean="0"/>
              <a:t>                     Муравьиным спиртом пахнет сушь,</a:t>
            </a:r>
          </a:p>
          <a:p>
            <a:pPr hangingPunct="0"/>
            <a:r>
              <a:rPr lang="ru-RU" dirty="0" smtClean="0"/>
              <a:t>                     В чаще муравейники не спят -</a:t>
            </a:r>
          </a:p>
          <a:p>
            <a:pPr hangingPunct="0"/>
            <a:r>
              <a:rPr lang="ru-RU" dirty="0" smtClean="0"/>
              <a:t>                     Шевелятся, зыблются, кишат.</a:t>
            </a:r>
          </a:p>
          <a:p>
            <a:endParaRPr lang="ru-RU" dirty="0"/>
          </a:p>
        </p:txBody>
      </p:sp>
      <p:pic>
        <p:nvPicPr>
          <p:cNvPr id="20482" name="Picture 2" descr="C:\Users\ТОИУУ\Desktop\ПРОГРАММЫ 2024\Летняя оздоровительная кампания\Методические материалы\ucbYI0rueBGCAS9QKwneCzksAQMkJPiXWpjEYnehuHAym4iHUYqjy1Sa0dlArJ0oBtIX0EkqQzt7YYe8S44HHh8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66115" y="1600200"/>
            <a:ext cx="362077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hangingPunct="0"/>
            <a:r>
              <a:rPr lang="ru-RU" dirty="0" smtClean="0"/>
              <a:t>Посадили деревце у себя во дворе,</a:t>
            </a:r>
          </a:p>
          <a:p>
            <a:pPr hangingPunct="0"/>
            <a:r>
              <a:rPr lang="ru-RU" dirty="0" smtClean="0"/>
              <a:t>                     Пусть растёт зелёное, лист резной,</a:t>
            </a:r>
          </a:p>
          <a:p>
            <a:pPr hangingPunct="0"/>
            <a:r>
              <a:rPr lang="ru-RU" dirty="0" smtClean="0"/>
              <a:t>                     Поливаем деревце часто, часто мы,</a:t>
            </a:r>
          </a:p>
          <a:p>
            <a:pPr hangingPunct="0"/>
            <a:r>
              <a:rPr lang="ru-RU" dirty="0" smtClean="0"/>
              <a:t>                     Чтоб оно со временем нам дало плоды.</a:t>
            </a:r>
          </a:p>
          <a:p>
            <a:endParaRPr lang="ru-RU" dirty="0"/>
          </a:p>
        </p:txBody>
      </p:sp>
      <p:pic>
        <p:nvPicPr>
          <p:cNvPr id="21506" name="Picture 2" descr="C:\Users\ТОИУУ\Desktop\ПРОГРАММЫ 2024\Летняя оздоровительная кампания\Методические материалы\images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3714776" cy="49594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428736"/>
            <a:ext cx="4038600" cy="4525963"/>
          </a:xfrm>
        </p:spPr>
        <p:txBody>
          <a:bodyPr/>
          <a:lstStyle/>
          <a:p>
            <a:pPr hangingPunct="0"/>
            <a:r>
              <a:rPr lang="ru-RU" dirty="0" smtClean="0"/>
              <a:t>Бережливым будь с водой!</a:t>
            </a:r>
          </a:p>
          <a:p>
            <a:pPr hangingPunct="0"/>
            <a:r>
              <a:rPr lang="ru-RU" dirty="0" smtClean="0"/>
              <a:t>                        Шевельни опять рукой</a:t>
            </a:r>
          </a:p>
          <a:p>
            <a:pPr hangingPunct="0"/>
            <a:r>
              <a:rPr lang="ru-RU" dirty="0" smtClean="0"/>
              <a:t>                        И, как только воду взял,</a:t>
            </a:r>
          </a:p>
          <a:p>
            <a:pPr hangingPunct="0"/>
            <a:r>
              <a:rPr lang="ru-RU" dirty="0" smtClean="0"/>
              <a:t>                        Хорошенько кран закрой!</a:t>
            </a:r>
          </a:p>
          <a:p>
            <a:endParaRPr lang="ru-RU" dirty="0"/>
          </a:p>
        </p:txBody>
      </p:sp>
      <p:pic>
        <p:nvPicPr>
          <p:cNvPr id="22530" name="Picture 2" descr="C:\Users\ТОИУУ\Desktop\ПРОГРАММЫ 2024\Летняя оздоровительная кампания\Методические материалы\weB_iStock-681762384_People-scale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3050"/>
            <a:ext cx="4953035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6" name="Рисунок 3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857760"/>
            <a:ext cx="642942" cy="1315108"/>
          </a:xfrm>
          <a:prstGeom prst="rect">
            <a:avLst/>
          </a:prstGeom>
          <a:noFill/>
        </p:spPr>
      </p:pic>
      <p:pic>
        <p:nvPicPr>
          <p:cNvPr id="26635" name="Рисунок 3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000240"/>
            <a:ext cx="1071570" cy="1571637"/>
          </a:xfrm>
          <a:prstGeom prst="rect">
            <a:avLst/>
          </a:prstGeom>
          <a:noFill/>
        </p:spPr>
      </p:pic>
      <p:pic>
        <p:nvPicPr>
          <p:cNvPr id="26634" name="Рисунок 3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286124"/>
            <a:ext cx="1246918" cy="1143008"/>
          </a:xfrm>
          <a:prstGeom prst="rect">
            <a:avLst/>
          </a:prstGeom>
          <a:noFill/>
        </p:spPr>
      </p:pic>
      <p:pic>
        <p:nvPicPr>
          <p:cNvPr id="26633" name="Рисунок 328"/>
          <p:cNvPicPr>
            <a:picLocks noChangeAspect="1" noChangeArrowheads="1"/>
          </p:cNvPicPr>
          <p:nvPr/>
        </p:nvPicPr>
        <p:blipFill>
          <a:blip r:embed="rId5">
            <a:lum bright="-6000" contrast="12000"/>
          </a:blip>
          <a:srcRect/>
          <a:stretch>
            <a:fillRect/>
          </a:stretch>
        </p:blipFill>
        <p:spPr bwMode="auto">
          <a:xfrm>
            <a:off x="3500430" y="4929198"/>
            <a:ext cx="1602712" cy="1467544"/>
          </a:xfrm>
          <a:prstGeom prst="rect">
            <a:avLst/>
          </a:prstGeom>
          <a:noFill/>
        </p:spPr>
      </p:pic>
      <p:pic>
        <p:nvPicPr>
          <p:cNvPr id="26632" name="Рисунок 329"/>
          <p:cNvPicPr>
            <a:picLocks noChangeAspect="1" noChangeArrowheads="1"/>
          </p:cNvPicPr>
          <p:nvPr/>
        </p:nvPicPr>
        <p:blipFill>
          <a:blip r:embed="rId6">
            <a:lum bright="-6000" contrast="12000"/>
          </a:blip>
          <a:srcRect/>
          <a:stretch>
            <a:fillRect/>
          </a:stretch>
        </p:blipFill>
        <p:spPr bwMode="auto">
          <a:xfrm>
            <a:off x="571472" y="1714488"/>
            <a:ext cx="928694" cy="1265177"/>
          </a:xfrm>
          <a:prstGeom prst="rect">
            <a:avLst/>
          </a:prstGeom>
          <a:noFill/>
        </p:spPr>
      </p:pic>
      <p:pic>
        <p:nvPicPr>
          <p:cNvPr id="26631" name="Рисунок 8" descr="E477DBC5DF62400A94791ABF6CFBB8F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5000636"/>
            <a:ext cx="1314459" cy="1000132"/>
          </a:xfrm>
          <a:prstGeom prst="rect">
            <a:avLst/>
          </a:prstGeom>
          <a:noFill/>
        </p:spPr>
      </p:pic>
      <p:pic>
        <p:nvPicPr>
          <p:cNvPr id="26630" name="Рисунок 33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28992" y="357166"/>
            <a:ext cx="1166816" cy="1381130"/>
          </a:xfrm>
          <a:prstGeom prst="rect">
            <a:avLst/>
          </a:prstGeom>
          <a:noFill/>
        </p:spPr>
      </p:pic>
      <p:pic>
        <p:nvPicPr>
          <p:cNvPr id="26629" name="Рисунок 10" descr="i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14546" y="3143248"/>
            <a:ext cx="903040" cy="1220325"/>
          </a:xfrm>
          <a:prstGeom prst="rect">
            <a:avLst/>
          </a:prstGeom>
          <a:noFill/>
        </p:spPr>
      </p:pic>
      <p:pic>
        <p:nvPicPr>
          <p:cNvPr id="26626" name="Рисунок 13" descr="1805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714876" y="357166"/>
            <a:ext cx="1357322" cy="1357322"/>
          </a:xfrm>
          <a:prstGeom prst="rect">
            <a:avLst/>
          </a:prstGeom>
          <a:noFill/>
        </p:spPr>
      </p:pic>
      <p:pic>
        <p:nvPicPr>
          <p:cNvPr id="26625" name="Рисунок 33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857356" y="1643050"/>
            <a:ext cx="1162054" cy="1461939"/>
          </a:xfrm>
          <a:prstGeom prst="rect">
            <a:avLst/>
          </a:prstGeom>
          <a:noFill/>
        </p:spPr>
      </p:pic>
      <p:sp>
        <p:nvSpPr>
          <p:cNvPr id="18" name="Содержимое 3"/>
          <p:cNvSpPr>
            <a:spLocks noGrp="1"/>
          </p:cNvSpPr>
          <p:nvPr>
            <p:ph sz="half" idx="2"/>
          </p:nvPr>
        </p:nvSpPr>
        <p:spPr>
          <a:xfrm>
            <a:off x="6357950" y="357166"/>
            <a:ext cx="2543164" cy="607223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БУМАГА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СТЕКЛО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ПЛАСТИК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ПИЩЕВЫЕ ОТХОДЫ</a:t>
            </a:r>
          </a:p>
          <a:p>
            <a:pPr>
              <a:buNone/>
            </a:pPr>
            <a:endParaRPr lang="ru-RU" sz="3200" b="1" dirty="0" smtClean="0"/>
          </a:p>
          <a:p>
            <a:r>
              <a:rPr lang="ru-RU" sz="3200" b="1" dirty="0" smtClean="0"/>
              <a:t>МЕТАЛЛ </a:t>
            </a:r>
            <a:endParaRPr lang="ru-RU" sz="3200" b="1" dirty="0"/>
          </a:p>
        </p:txBody>
      </p:sp>
      <p:pic>
        <p:nvPicPr>
          <p:cNvPr id="26637" name="Picture 13" descr="C:\Users\ТОИУУ\Desktop\ПРОГРАММЫ 2024\Летняя оздоровительная кампания\Методические материалы\images (3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2143108" y="4857760"/>
            <a:ext cx="1143008" cy="1227285"/>
          </a:xfrm>
          <a:prstGeom prst="rect">
            <a:avLst/>
          </a:prstGeom>
          <a:noFill/>
        </p:spPr>
      </p:pic>
      <p:pic>
        <p:nvPicPr>
          <p:cNvPr id="26638" name="Picture 14" descr="C:\Users\ТОИУУ\Desktop\ПРОГРАММЫ 2024\Летняя оздоровительная кампания\Методические материалы\png-transparent-empty-clear-blue-plastic-bottle-plastic-bottle-polyethylene-terephthalate-water-bottle-plastic-bottle-glass-pet-recycling-thumbnai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71472" y="214290"/>
            <a:ext cx="1071570" cy="1497221"/>
          </a:xfrm>
          <a:prstGeom prst="rect">
            <a:avLst/>
          </a:prstGeom>
          <a:noFill/>
        </p:spPr>
      </p:pic>
      <p:pic>
        <p:nvPicPr>
          <p:cNvPr id="26639" name="Picture 15" descr="C:\Users\ТОИУУ\Desktop\ПРОГРАММЫ 2024\Летняя оздоровительная кампания\Методические материалы\images (4)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071670" y="142852"/>
            <a:ext cx="1095376" cy="1616420"/>
          </a:xfrm>
          <a:prstGeom prst="rect">
            <a:avLst/>
          </a:prstGeom>
          <a:noFill/>
        </p:spPr>
      </p:pic>
      <p:pic>
        <p:nvPicPr>
          <p:cNvPr id="26640" name="Picture 16" descr="C:\Users\ТОИУУ\Desktop\ПРОГРАММЫ 2024\Летняя оздоровительная кампания\Методические материалы\images (5)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428992" y="2214554"/>
            <a:ext cx="1500198" cy="1500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472122" cy="4525963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ТОИУУ\Desktop\ПРОГРАММЫ 2024\Летняя оздоровительная кампания\Методические материалы\img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8215370" cy="6161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C:\Users\ТОИУУ\Desktop\ПРОГРАММЫ 2024\Летняя оздоровительная кампания\Методические материалы\10673_12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-1"/>
            <a:ext cx="5786478" cy="70352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r" hangingPunct="0">
              <a:buNone/>
            </a:pPr>
            <a:r>
              <a:rPr lang="ru-RU" dirty="0" smtClean="0"/>
              <a:t>Ходим, ходим по лужку</a:t>
            </a:r>
            <a:r>
              <a:rPr lang="ru-RU" dirty="0" smtClean="0"/>
              <a:t>, </a:t>
            </a:r>
            <a:r>
              <a:rPr lang="ru-RU" dirty="0" smtClean="0"/>
              <a:t>Собираем по цветку:</a:t>
            </a:r>
          </a:p>
          <a:p>
            <a:pPr algn="r" hangingPunct="0">
              <a:buNone/>
            </a:pPr>
            <a:r>
              <a:rPr lang="ru-RU" dirty="0" smtClean="0"/>
              <a:t> </a:t>
            </a:r>
            <a:r>
              <a:rPr lang="ru-RU" dirty="0" smtClean="0"/>
              <a:t>Красный, белый, синий цвет...</a:t>
            </a:r>
          </a:p>
          <a:p>
            <a:pPr algn="r">
              <a:buNone/>
            </a:pPr>
            <a:r>
              <a:rPr lang="ru-RU" dirty="0" smtClean="0"/>
              <a:t>  </a:t>
            </a:r>
            <a:r>
              <a:rPr lang="ru-RU" dirty="0" smtClean="0"/>
              <a:t>Замечательный </a:t>
            </a:r>
            <a:r>
              <a:rPr lang="ru-RU" dirty="0" smtClean="0"/>
              <a:t>букет</a:t>
            </a:r>
            <a:endParaRPr lang="ru-RU" dirty="0"/>
          </a:p>
        </p:txBody>
      </p:sp>
      <p:pic>
        <p:nvPicPr>
          <p:cNvPr id="1027" name="Picture 3" descr="C:\Users\ТОИУУ\Desktop\ПРОГРАММЫ 2024\Летняя оздоровительная кампания\Методические материалы\images 2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4543457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ОИУУ\Desktop\ПРОГРАММЫ 2024\Летняя оздоровительная кампания\Методические материалы\14948645861203690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034" y="500042"/>
            <a:ext cx="4143372" cy="5523632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571480"/>
            <a:ext cx="4038600" cy="5554683"/>
          </a:xfrm>
        </p:spPr>
        <p:txBody>
          <a:bodyPr/>
          <a:lstStyle/>
          <a:p>
            <a:pPr hangingPunct="0">
              <a:buNone/>
            </a:pPr>
            <a:endParaRPr lang="ru-RU" dirty="0" smtClean="0"/>
          </a:p>
          <a:p>
            <a:pPr hangingPunct="0">
              <a:buNone/>
            </a:pPr>
            <a:endParaRPr lang="ru-RU" dirty="0" smtClean="0"/>
          </a:p>
          <a:p>
            <a:pPr hangingPunct="0">
              <a:buNone/>
            </a:pPr>
            <a:endParaRPr lang="ru-RU" dirty="0" smtClean="0"/>
          </a:p>
          <a:p>
            <a:pPr algn="r" hangingPunct="0">
              <a:buNone/>
            </a:pPr>
            <a:r>
              <a:rPr lang="ru-RU" dirty="0" smtClean="0"/>
              <a:t>Зайку </a:t>
            </a:r>
            <a:r>
              <a:rPr lang="ru-RU" dirty="0" smtClean="0"/>
              <a:t>серого найду,</a:t>
            </a:r>
          </a:p>
          <a:p>
            <a:pPr algn="r" hangingPunct="0">
              <a:buNone/>
            </a:pPr>
            <a:r>
              <a:rPr lang="ru-RU" dirty="0" smtClean="0"/>
              <a:t>Принесу </a:t>
            </a:r>
            <a:r>
              <a:rPr lang="ru-RU" dirty="0" smtClean="0"/>
              <a:t>его домой </a:t>
            </a:r>
            <a:r>
              <a:rPr lang="ru-RU" dirty="0" smtClean="0"/>
              <a:t>– </a:t>
            </a:r>
          </a:p>
          <a:p>
            <a:pPr algn="r" hangingPunct="0">
              <a:buNone/>
            </a:pPr>
            <a:r>
              <a:rPr lang="ru-RU" dirty="0" smtClean="0"/>
              <a:t> </a:t>
            </a:r>
            <a:r>
              <a:rPr lang="ru-RU" dirty="0" smtClean="0"/>
              <a:t>Будет этот зайка мой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857232"/>
            <a:ext cx="4038600" cy="4525963"/>
          </a:xfrm>
        </p:spPr>
        <p:txBody>
          <a:bodyPr/>
          <a:lstStyle/>
          <a:p>
            <a:pPr hangingPunct="0"/>
            <a:endParaRPr lang="ru-RU" dirty="0" smtClean="0"/>
          </a:p>
          <a:p>
            <a:pPr hangingPunct="0">
              <a:buNone/>
            </a:pPr>
            <a:r>
              <a:rPr lang="ru-RU" dirty="0" smtClean="0"/>
              <a:t>Завтра </a:t>
            </a:r>
            <a:r>
              <a:rPr lang="ru-RU" dirty="0" smtClean="0"/>
              <a:t>утром в лес пойдём.</a:t>
            </a:r>
          </a:p>
          <a:p>
            <a:pPr hangingPunct="0">
              <a:buNone/>
            </a:pPr>
            <a:r>
              <a:rPr lang="ru-RU" dirty="0" smtClean="0"/>
              <a:t>И </a:t>
            </a:r>
            <a:r>
              <a:rPr lang="ru-RU" dirty="0" smtClean="0"/>
              <a:t>опята, и маслята,</a:t>
            </a:r>
          </a:p>
          <a:p>
            <a:pPr hangingPunct="0">
              <a:buNone/>
            </a:pPr>
            <a:r>
              <a:rPr lang="ru-RU" dirty="0" smtClean="0"/>
              <a:t> </a:t>
            </a:r>
            <a:r>
              <a:rPr lang="ru-RU" dirty="0" smtClean="0"/>
              <a:t>И </a:t>
            </a:r>
            <a:r>
              <a:rPr lang="ru-RU" dirty="0" err="1" smtClean="0"/>
              <a:t>груздочки</a:t>
            </a:r>
            <a:r>
              <a:rPr lang="ru-RU" dirty="0" smtClean="0"/>
              <a:t> соберём</a:t>
            </a:r>
            <a:r>
              <a:rPr lang="ru-RU" dirty="0" smtClean="0"/>
              <a:t>.</a:t>
            </a:r>
          </a:p>
          <a:p>
            <a:pPr hangingPunct="0">
              <a:buNone/>
            </a:pPr>
            <a:endParaRPr lang="ru-RU" dirty="0" smtClean="0"/>
          </a:p>
          <a:p>
            <a:pPr hangingPunct="0">
              <a:buNone/>
            </a:pPr>
            <a:r>
              <a:rPr lang="ru-RU" dirty="0" smtClean="0"/>
              <a:t> Вот </a:t>
            </a:r>
            <a:r>
              <a:rPr lang="ru-RU" dirty="0" smtClean="0"/>
              <a:t>наелись мы, ребята!</a:t>
            </a:r>
          </a:p>
          <a:p>
            <a:endParaRPr lang="ru-RU" dirty="0"/>
          </a:p>
        </p:txBody>
      </p:sp>
      <p:pic>
        <p:nvPicPr>
          <p:cNvPr id="16386" name="Picture 2" descr="C:\Users\ТОИУУ\Desktop\ПРОГРАММЫ 2024\Летняя оздоровительная кампания\Методические материалы\oLWRto6WSjc 33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5020379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hangingPunct="0">
              <a:buNone/>
            </a:pPr>
            <a:r>
              <a:rPr lang="ru-RU" dirty="0" smtClean="0"/>
              <a:t> </a:t>
            </a:r>
            <a:r>
              <a:rPr lang="ru-RU" dirty="0" smtClean="0"/>
              <a:t>Вот как </a:t>
            </a:r>
            <a:r>
              <a:rPr lang="ru-RU" dirty="0" smtClean="0"/>
              <a:t>плачет</a:t>
            </a:r>
          </a:p>
          <a:p>
            <a:pPr hangingPunct="0">
              <a:buNone/>
            </a:pPr>
            <a:r>
              <a:rPr lang="ru-RU" dirty="0" smtClean="0"/>
              <a:t>травушка-муравушка.</a:t>
            </a:r>
          </a:p>
          <a:p>
            <a:pPr hangingPunct="0">
              <a:buNone/>
            </a:pPr>
            <a:r>
              <a:rPr lang="ru-RU" dirty="0" smtClean="0"/>
              <a:t>Притоптали меня, травушку,</a:t>
            </a:r>
          </a:p>
          <a:p>
            <a:pPr hangingPunct="0">
              <a:buNone/>
            </a:pPr>
            <a:r>
              <a:rPr lang="ru-RU" dirty="0" smtClean="0"/>
              <a:t> </a:t>
            </a:r>
            <a:r>
              <a:rPr lang="ru-RU" dirty="0" smtClean="0"/>
              <a:t>Притоптали меня зелёную</a:t>
            </a:r>
            <a:r>
              <a:rPr lang="ru-RU" dirty="0" smtClean="0"/>
              <a:t>,</a:t>
            </a:r>
          </a:p>
          <a:p>
            <a:pPr hangingPunct="0">
              <a:buNone/>
            </a:pPr>
            <a:r>
              <a:rPr lang="ru-RU" dirty="0" smtClean="0"/>
              <a:t> Да </a:t>
            </a:r>
            <a:r>
              <a:rPr lang="ru-RU" dirty="0" smtClean="0"/>
              <a:t>всё детушки, да всё малые...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7410" name="Picture 2" descr="C:\Users\ТОИУУ\Desktop\ПРОГРАММЫ 2024\Летняя оздоровительная кампания\Методические материалы\170996_26848nothumb6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4643438" cy="42023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hangingPunct="0">
              <a:buNone/>
            </a:pPr>
            <a:r>
              <a:rPr lang="ru-RU" dirty="0" smtClean="0"/>
              <a:t>Я кузнечика </a:t>
            </a:r>
            <a:r>
              <a:rPr lang="ru-RU" dirty="0" smtClean="0"/>
              <a:t>словил</a:t>
            </a:r>
          </a:p>
          <a:p>
            <a:pPr hangingPunct="0">
              <a:buNone/>
            </a:pPr>
            <a:r>
              <a:rPr lang="ru-RU" dirty="0" smtClean="0"/>
              <a:t>В </a:t>
            </a:r>
            <a:r>
              <a:rPr lang="ru-RU" dirty="0" smtClean="0"/>
              <a:t>банку с травкой посадил</a:t>
            </a:r>
            <a:r>
              <a:rPr lang="ru-RU" dirty="0" smtClean="0"/>
              <a:t>.</a:t>
            </a:r>
          </a:p>
          <a:p>
            <a:pPr hangingPunct="0">
              <a:buNone/>
            </a:pPr>
            <a:r>
              <a:rPr lang="ru-RU" dirty="0" smtClean="0"/>
              <a:t> </a:t>
            </a:r>
            <a:r>
              <a:rPr lang="ru-RU" dirty="0" smtClean="0"/>
              <a:t>Пусть покажет, как трещит</a:t>
            </a:r>
            <a:r>
              <a:rPr lang="ru-RU" dirty="0" smtClean="0"/>
              <a:t>,</a:t>
            </a:r>
          </a:p>
          <a:p>
            <a:pPr hangingPunct="0">
              <a:buNone/>
            </a:pPr>
            <a:r>
              <a:rPr lang="ru-RU" dirty="0" smtClean="0"/>
              <a:t>  </a:t>
            </a:r>
            <a:r>
              <a:rPr lang="ru-RU" dirty="0" smtClean="0"/>
              <a:t>Как усами шевелит.</a:t>
            </a:r>
          </a:p>
          <a:p>
            <a:endParaRPr lang="ru-RU" dirty="0"/>
          </a:p>
        </p:txBody>
      </p:sp>
      <p:pic>
        <p:nvPicPr>
          <p:cNvPr id="18435" name="Picture 3" descr="C:\Users\ТОИУУ\Desktop\ПРОГРАММЫ 2024\Летняя оздоровительная кампания\Методические материалы\655267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642918"/>
            <a:ext cx="3857652" cy="57756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hangingPunct="0"/>
            <a:r>
              <a:rPr lang="ru-RU" dirty="0" smtClean="0"/>
              <a:t>Огонь траву с цветами вместе выжег,    </a:t>
            </a:r>
          </a:p>
          <a:p>
            <a:pPr hangingPunct="0"/>
            <a:r>
              <a:rPr lang="ru-RU" dirty="0" smtClean="0"/>
              <a:t>                        Кусты спалил, в зелёный лес вошёл.</a:t>
            </a:r>
          </a:p>
          <a:p>
            <a:pPr hangingPunct="0"/>
            <a:r>
              <a:rPr lang="ru-RU" dirty="0" smtClean="0"/>
              <a:t>                        Он, как испуганная стая белок рыжих,</a:t>
            </a:r>
          </a:p>
          <a:p>
            <a:r>
              <a:rPr lang="ru-RU" dirty="0" smtClean="0"/>
              <a:t>                        Метался со ствола на ствол</a:t>
            </a:r>
            <a:endParaRPr lang="ru-RU" dirty="0"/>
          </a:p>
        </p:txBody>
      </p:sp>
      <p:pic>
        <p:nvPicPr>
          <p:cNvPr id="19458" name="Picture 2" descr="C:\Users\ТОИУУ\Desktop\ПРОГРАММЫ 2024\Летняя оздоровительная кампания\Методические материалы\08_14_Shashlyki_03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42984"/>
            <a:ext cx="4071966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222</Words>
  <PresentationFormat>Экран (4:3)</PresentationFormat>
  <Paragraphs>49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ТОИУУ</dc:creator>
  <cp:lastModifiedBy>ТОИУУ</cp:lastModifiedBy>
  <cp:revision>36</cp:revision>
  <dcterms:created xsi:type="dcterms:W3CDTF">2024-12-20T05:27:06Z</dcterms:created>
  <dcterms:modified xsi:type="dcterms:W3CDTF">2024-12-20T08:44:41Z</dcterms:modified>
</cp:coreProperties>
</file>