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lefon-doveria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ТОИУУ\Desktop\ПРОГРАММЫ 2024\Летняя оздоровительная кампания\Методические материалы\День любви, семьи и верности\R3kZarZ1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63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429124" y="4500570"/>
            <a:ext cx="485778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ВРЕМЯ</a:t>
            </a: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ДОВЕРЯТЬ !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85728"/>
            <a:ext cx="4643438" cy="59293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</a:t>
            </a:r>
          </a:p>
          <a:p>
            <a:pPr algn="ctr">
              <a:buNone/>
            </a:pPr>
            <a:r>
              <a:rPr lang="ru-RU" b="1" dirty="0" smtClean="0"/>
              <a:t> 1 сентября </a:t>
            </a:r>
            <a:r>
              <a:rPr lang="ru-RU" b="1" dirty="0" smtClean="0"/>
              <a:t>2010 года Фондом поддержки детей, находящихся в трудной жизненной ситуации при поддержке государства был введен единый общероссийский номер детского телефона доверия </a:t>
            </a:r>
            <a:r>
              <a:rPr lang="ru-RU" b="1" dirty="0" smtClean="0"/>
              <a:t>–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       8-800-2000-122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9" name="Picture 2" descr="C:\Users\ТОИУУ\Desktop\ПРОГРАММЫ 2024\Летняя оздоровительная кампания\Методические материалы\День любви, семьи и верности\image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000108"/>
            <a:ext cx="4286280" cy="3818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ОИУУ\Desktop\ПРОГРАММЫ 2024\Летняя оздоровительная кампания\Методические материалы\День любви, семьи и верности\4ee463d76f719bd6a014852c6ac106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29718" cy="6292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ОИУУ\Desktop\ПРОГРАММЫ 2024\Летняя оздоровительная кампания\Методические материалы\День любви, семьи и верности\p86_telefondoveriyanasay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28680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ОИУУ\Desktop\ПРОГРАММЫ 2024\Летняя оздоровительная кампания\Методические материалы\День любви, семьи и верности\Телефон_довери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55432"/>
            <a:ext cx="6482164" cy="680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ОИУУ\Desktop\ПРОГРАММЫ 2024\Летняя оздоровительная кампания\Методические материалы\День любви, семьи и верности\1-733x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"/>
            <a:ext cx="542928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Общероссийский детский телефон довер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1"/>
            <a:ext cx="9057318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ОИУУ\Desktop\ПРОГРАММЫ 2024\Летняя оздоровительная кампания\Методические материалы\День любви, семьи и верности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477310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85828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2800" dirty="0" smtClean="0"/>
              <a:t>сайт </a:t>
            </a:r>
            <a:r>
              <a:rPr lang="ru-RU" sz="2800" dirty="0" smtClean="0"/>
              <a:t>для детей и родителей  «Детский телефон доверия</a:t>
            </a:r>
            <a:r>
              <a:rPr lang="ru-RU" sz="2800" dirty="0" smtClean="0"/>
              <a:t>»</a:t>
            </a:r>
          </a:p>
          <a:p>
            <a:pPr algn="ctr"/>
            <a:r>
              <a:rPr lang="ru-RU" sz="2800" dirty="0" smtClean="0"/>
              <a:t> </a:t>
            </a:r>
            <a:r>
              <a:rPr lang="ru-RU" sz="2800" dirty="0" err="1" smtClean="0">
                <a:hlinkClick r:id="rId2"/>
              </a:rPr>
              <a:t>www.telefon-doveria.ru</a:t>
            </a:r>
            <a:endParaRPr lang="ru-RU" sz="2800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928670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Информационные ресурсы Детского телефона доверия: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42</Words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ТОИУУ</dc:creator>
  <cp:lastModifiedBy>ТОИУУ</cp:lastModifiedBy>
  <cp:revision>11</cp:revision>
  <dcterms:created xsi:type="dcterms:W3CDTF">2024-12-24T05:19:52Z</dcterms:created>
  <dcterms:modified xsi:type="dcterms:W3CDTF">2024-12-24T05:56:09Z</dcterms:modified>
</cp:coreProperties>
</file>